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285" r:id="rId5"/>
    <p:sldId id="290" r:id="rId6"/>
    <p:sldId id="299" r:id="rId7"/>
    <p:sldId id="298" r:id="rId8"/>
    <p:sldId id="300" r:id="rId9"/>
    <p:sldId id="297" r:id="rId10"/>
    <p:sldId id="295" r:id="rId11"/>
    <p:sldId id="296" r:id="rId12"/>
    <p:sldId id="292" r:id="rId13"/>
    <p:sldId id="291" r:id="rId14"/>
    <p:sldId id="293" r:id="rId15"/>
    <p:sldId id="294" r:id="rId16"/>
    <p:sldId id="289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7ABB1E-CB69-44E5-8079-DB7F5955D926}" type="doc">
      <dgm:prSet loTypeId="urn:microsoft.com/office/officeart/2016/7/layout/RoundedRectangleTimeline" loCatId="process" qsTypeId="urn:microsoft.com/office/officeart/2005/8/quickstyle/simple4" qsCatId="simple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611E47AF-C61B-4BA4-844A-26AB3FDEEF30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2015 г.</a:t>
          </a:r>
        </a:p>
      </dgm:t>
    </dgm:pt>
    <dgm:pt modelId="{687DC825-000F-4F8F-9621-019450C2E1B4}" type="par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C1C84A3-A40E-46BD-8673-066A3E806E00}" type="sib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6E2CEF-D93C-42CC-B4B8-FE4756FFBED7}">
      <dgm:prSet/>
      <dgm:spPr/>
      <dgm:t>
        <a:bodyPr rtlCol="0"/>
        <a:lstStyle/>
        <a:p>
          <a:pPr rtl="0"/>
          <a:r>
            <a:rPr lang="az-Cyrl-AZ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gm:t>
    </dgm:pt>
    <dgm:pt modelId="{338D5843-E3B6-4AFD-B725-9B085D79E8DE}" type="par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C491B1-DCB5-4849-B107-08875D2F8F18}" type="sib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E346-F6FB-4880-9769-ADD02C578B5F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2016 г.</a:t>
          </a:r>
        </a:p>
      </dgm:t>
    </dgm:pt>
    <dgm:pt modelId="{F62778AA-580C-479D-8FE5-5B5E7069AB75}" type="par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EB3DE-59D3-4DA7-B4C7-BF4D2242D456}" type="sib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D257AA-603D-416F-8FB2-4A07D62C7F9E}">
      <dgm:prSet/>
      <dgm:spPr/>
      <dgm:t>
        <a:bodyPr rtlCol="0"/>
        <a:lstStyle/>
        <a:p>
          <a:pPr rtl="0"/>
          <a:r>
            <a:rPr lang="az-Cyrl-AZ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gm:t>
    </dgm:pt>
    <dgm:pt modelId="{3B247BF7-3078-46B6-841C-B3D46A3DBE55}" type="par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998CC1-3A68-4D86-8932-7DF93F81814D}" type="sib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A95C0A-A1DC-413D-BDF4-CBAD197E4673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2017 г.</a:t>
          </a:r>
        </a:p>
      </dgm:t>
    </dgm:pt>
    <dgm:pt modelId="{3748892B-82BA-4A37-91DD-273EFF4A20F1}" type="par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ABFCFD-878B-4AAF-BB24-024750031560}" type="sib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0285-2759-49CC-8CFF-EE5B957ABBF8}">
      <dgm:prSet/>
      <dgm:spPr/>
      <dgm:t>
        <a:bodyPr rtlCol="0"/>
        <a:lstStyle/>
        <a:p>
          <a:pPr rtl="0"/>
          <a:r>
            <a:rPr lang="az-Cyrl-AZ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gm:t>
    </dgm:pt>
    <dgm:pt modelId="{DCF52FFD-3585-453D-A3DF-FD15EAA34B3B}" type="par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75AF13-1485-4CE5-8E23-679A14844036}" type="sib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072A47-3177-445C-BE6A-9D5989EAEA22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2018 г.</a:t>
          </a:r>
        </a:p>
      </dgm:t>
    </dgm:pt>
    <dgm:pt modelId="{4AD654C6-117D-456C-8F73-9D88B6C3CA69}" type="par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11D60A5-FEDD-4E70-A0F7-554031383763}" type="sib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034DB3-CE68-4CB3-AA2C-C0D085B26BE8}">
      <dgm:prSet/>
      <dgm:spPr/>
      <dgm:t>
        <a:bodyPr rtlCol="0"/>
        <a:lstStyle/>
        <a:p>
          <a:pPr rtl="0"/>
          <a:r>
            <a:rPr lang="az-Cyrl-AZ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gm:t>
    </dgm:pt>
    <dgm:pt modelId="{2B376A2A-F502-46C9-B3E2-6CC842FEAABE}" type="par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92044F-E6FD-4B50-AAE6-E64A897BE8C0}" type="sib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86A170-8336-49FE-9FF0-D4AC77D95B19}">
      <dgm:prSet/>
      <dgm:spPr/>
      <dgm:t>
        <a:bodyPr rtlCol="0"/>
        <a:lstStyle/>
        <a:p>
          <a:pPr rtl="0"/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2019 г.</a:t>
          </a:r>
        </a:p>
      </dgm:t>
    </dgm:pt>
    <dgm:pt modelId="{68734F2A-B49D-470B-94E9-B55A13F7CF60}" type="parTrans" cxnId="{BC3B057F-729F-4C56-8E95-4D5C509710E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292716-B605-472A-A7AF-6DC7AE4CE6CD}" type="sibTrans" cxnId="{BC3B057F-729F-4C56-8E95-4D5C509710E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778AAA-4786-4585-B46B-15D391FE7914}">
      <dgm:prSet/>
      <dgm:spPr/>
      <dgm:t>
        <a:bodyPr rtlCol="0"/>
        <a:lstStyle/>
        <a:p>
          <a:pPr rtl="0"/>
          <a:r>
            <a:rPr lang="az-Cyrl-AZ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gm:t>
    </dgm:pt>
    <dgm:pt modelId="{23E32EE7-341B-4AB1-A981-477EB7E13019}" type="parTrans" cxnId="{51936038-8B59-4FCA-ACA4-DB69F4BB654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71C3B73-04EF-4ADF-B9B2-D8EAA9DECC7C}" type="sibTrans" cxnId="{51936038-8B59-4FCA-ACA4-DB69F4BB654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B27934-7798-4C6B-9D13-96A3429369E9}" type="pres">
      <dgm:prSet presAssocID="{407ABB1E-CB69-44E5-8079-DB7F5955D926}" presName="Name0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7C2236FA-89E4-486C-BCEA-2986FDD017B1}" type="pres">
      <dgm:prSet presAssocID="{611E47AF-C61B-4BA4-844A-26AB3FDEEF30}" presName="composite1" presStyleCnt="0"/>
      <dgm:spPr/>
    </dgm:pt>
    <dgm:pt modelId="{CDC07E97-4600-4D03-B9BD-8CBB1429A8A4}" type="pres">
      <dgm:prSet presAssocID="{611E47AF-C61B-4BA4-844A-26AB3FDEEF30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2A5158-5CA8-48E7-AE89-D724D927F280}" type="pres">
      <dgm:prSet presAssocID="{611E47AF-C61B-4BA4-844A-26AB3FDEEF30}" presName="Child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94A009-EA88-4A3D-AB16-8FED72B9C989}" type="pres">
      <dgm:prSet presAssocID="{611E47AF-C61B-4BA4-844A-26AB3FDEEF30}" presName="ConnectLine1" presStyleLbl="sibTrans1D1" presStyleIdx="0" presStyleCnt="5"/>
      <dgm:spPr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252AFBA-CFBC-4AA6-82C7-C7221C29AAFE}" type="pres">
      <dgm:prSet presAssocID="{611E47AF-C61B-4BA4-844A-26AB3FDEEF30}" presName="ConnectLineEnd1" presStyleLbl="lnNode1" presStyleIdx="0" presStyleCnt="5"/>
      <dgm:spPr/>
    </dgm:pt>
    <dgm:pt modelId="{F21E255C-F575-4036-A3D2-304FFD57BB03}" type="pres">
      <dgm:prSet presAssocID="{611E47AF-C61B-4BA4-844A-26AB3FDEEF30}" presName="EmptyPane1" presStyleCnt="0"/>
      <dgm:spPr/>
    </dgm:pt>
    <dgm:pt modelId="{839613B2-2A58-4090-A1E2-4CA6DDA6BD74}" type="pres">
      <dgm:prSet presAssocID="{8C1C84A3-A40E-46BD-8673-066A3E806E00}" presName="spaceBetweenRectangles1" presStyleCnt="0"/>
      <dgm:spPr/>
    </dgm:pt>
    <dgm:pt modelId="{1BBB889C-151B-43D8-9766-99A3D36579ED}" type="pres">
      <dgm:prSet presAssocID="{1D42E346-F6FB-4880-9769-ADD02C578B5F}" presName="composite1" presStyleCnt="0"/>
      <dgm:spPr/>
    </dgm:pt>
    <dgm:pt modelId="{05DF0148-0982-4E09-BE31-85605EC65C16}" type="pres">
      <dgm:prSet presAssocID="{1D42E346-F6FB-4880-9769-ADD02C578B5F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BADB6E-6D9E-467A-9675-783204473889}" type="pres">
      <dgm:prSet presAssocID="{1D42E346-F6FB-4880-9769-ADD02C578B5F}" presName="Childtext1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39EC28-6B8E-43F8-B67A-F3A74EC6EB56}" type="pres">
      <dgm:prSet presAssocID="{1D42E346-F6FB-4880-9769-ADD02C578B5F}" presName="ConnectLine1" presStyleLbl="sibTrans1D1" presStyleIdx="1" presStyleCnt="5"/>
      <dgm:spPr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gm:spPr>
    </dgm:pt>
    <dgm:pt modelId="{405743C9-CB32-44B7-919A-B4E96DC49C64}" type="pres">
      <dgm:prSet presAssocID="{1D42E346-F6FB-4880-9769-ADD02C578B5F}" presName="ConnectLineEnd1" presStyleLbl="lnNode1" presStyleIdx="1" presStyleCnt="5"/>
      <dgm:spPr/>
    </dgm:pt>
    <dgm:pt modelId="{EFDBA590-6F74-480E-AE6C-FDE6830F4E12}" type="pres">
      <dgm:prSet presAssocID="{1D42E346-F6FB-4880-9769-ADD02C578B5F}" presName="EmptyPane1" presStyleCnt="0"/>
      <dgm:spPr/>
    </dgm:pt>
    <dgm:pt modelId="{3496D6F4-C21E-4A35-9682-E35E1A6F118E}" type="pres">
      <dgm:prSet presAssocID="{5E2EB3DE-59D3-4DA7-B4C7-BF4D2242D456}" presName="spaceBetweenRectangles1" presStyleCnt="0"/>
      <dgm:spPr/>
    </dgm:pt>
    <dgm:pt modelId="{96696094-5DF1-4009-B581-E3D098A17D5B}" type="pres">
      <dgm:prSet presAssocID="{5DA95C0A-A1DC-413D-BDF4-CBAD197E4673}" presName="composite1" presStyleCnt="0"/>
      <dgm:spPr/>
    </dgm:pt>
    <dgm:pt modelId="{8D773160-09FB-488F-9480-F5B6D12C9C76}" type="pres">
      <dgm:prSet presAssocID="{5DA95C0A-A1DC-413D-BDF4-CBAD197E4673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67225F-A8F7-42F2-A419-E7E0ABD1D482}" type="pres">
      <dgm:prSet presAssocID="{5DA95C0A-A1DC-413D-BDF4-CBAD197E4673}" presName="Childtext1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0ADD0DF-18FE-4902-8615-2AB5C906B9D1}" type="pres">
      <dgm:prSet presAssocID="{5DA95C0A-A1DC-413D-BDF4-CBAD197E4673}" presName="ConnectLine1" presStyleLbl="sibTrans1D1" presStyleIdx="2" presStyleCnt="5"/>
      <dgm:spPr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gm:spPr>
    </dgm:pt>
    <dgm:pt modelId="{5897CDCF-4574-4C80-83DA-311E9BFFBC74}" type="pres">
      <dgm:prSet presAssocID="{5DA95C0A-A1DC-413D-BDF4-CBAD197E4673}" presName="ConnectLineEnd1" presStyleLbl="lnNode1" presStyleIdx="2" presStyleCnt="5"/>
      <dgm:spPr/>
    </dgm:pt>
    <dgm:pt modelId="{C7B60790-7300-4C3C-90AD-54288F4DF4EA}" type="pres">
      <dgm:prSet presAssocID="{5DA95C0A-A1DC-413D-BDF4-CBAD197E4673}" presName="EmptyPane1" presStyleCnt="0"/>
      <dgm:spPr/>
    </dgm:pt>
    <dgm:pt modelId="{542EB356-4C6E-4706-A190-FB0F3DD3E025}" type="pres">
      <dgm:prSet presAssocID="{C1ABFCFD-878B-4AAF-BB24-024750031560}" presName="spaceBetweenRectangles1" presStyleCnt="0"/>
      <dgm:spPr/>
    </dgm:pt>
    <dgm:pt modelId="{57C19B42-1F44-4540-BE26-17AFD755D746}" type="pres">
      <dgm:prSet presAssocID="{1B072A47-3177-445C-BE6A-9D5989EAEA22}" presName="composite1" presStyleCnt="0"/>
      <dgm:spPr/>
    </dgm:pt>
    <dgm:pt modelId="{8116B8D1-AEF6-4205-AE61-A984544EA80D}" type="pres">
      <dgm:prSet presAssocID="{1B072A47-3177-445C-BE6A-9D5989EAEA2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8A196E-1782-4620-B10F-80DB920F04BD}" type="pres">
      <dgm:prSet presAssocID="{1B072A47-3177-445C-BE6A-9D5989EAEA22}" presName="Childtext1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752D4B-1BD2-4135-A666-D596E2FEDEA6}" type="pres">
      <dgm:prSet presAssocID="{1B072A47-3177-445C-BE6A-9D5989EAEA22}" presName="ConnectLine1" presStyleLbl="sibTrans1D1" presStyleIdx="3" presStyleCnt="5"/>
      <dgm:spPr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gm:spPr>
    </dgm:pt>
    <dgm:pt modelId="{D0E03610-8977-4F7F-AE44-D2A4F9294CF2}" type="pres">
      <dgm:prSet presAssocID="{1B072A47-3177-445C-BE6A-9D5989EAEA22}" presName="ConnectLineEnd1" presStyleLbl="lnNode1" presStyleIdx="3" presStyleCnt="5"/>
      <dgm:spPr/>
    </dgm:pt>
    <dgm:pt modelId="{D4B09E45-2D56-4795-A956-7B270BB40116}" type="pres">
      <dgm:prSet presAssocID="{1B072A47-3177-445C-BE6A-9D5989EAEA22}" presName="EmptyPane1" presStyleCnt="0"/>
      <dgm:spPr/>
    </dgm:pt>
    <dgm:pt modelId="{4B09E4F4-6F5A-4202-9ADE-96A6416925A3}" type="pres">
      <dgm:prSet presAssocID="{611D60A5-FEDD-4E70-A0F7-554031383763}" presName="spaceBetweenRectangles1" presStyleCnt="0"/>
      <dgm:spPr/>
    </dgm:pt>
    <dgm:pt modelId="{ACB4A729-D17F-47A6-B0A7-86DDEF252499}" type="pres">
      <dgm:prSet presAssocID="{6586A170-8336-49FE-9FF0-D4AC77D95B19}" presName="composite1" presStyleCnt="0"/>
      <dgm:spPr/>
    </dgm:pt>
    <dgm:pt modelId="{0D277E28-A922-4B99-B841-8FFFAD7DC155}" type="pres">
      <dgm:prSet presAssocID="{6586A170-8336-49FE-9FF0-D4AC77D95B19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262F73-ED68-4706-8389-8C2AB57E4976}" type="pres">
      <dgm:prSet presAssocID="{6586A170-8336-49FE-9FF0-D4AC77D95B19}" presName="Childtext1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C373F7-FC28-46CD-95E7-26EBCB5F4095}" type="pres">
      <dgm:prSet presAssocID="{6586A170-8336-49FE-9FF0-D4AC77D95B19}" presName="ConnectLine1" presStyleLbl="sibTrans1D1" presStyleIdx="4" presStyleCnt="5"/>
      <dgm:spPr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gm:spPr>
    </dgm:pt>
    <dgm:pt modelId="{FD9C7532-F74A-45A9-A6E0-CD8F614FE410}" type="pres">
      <dgm:prSet presAssocID="{6586A170-8336-49FE-9FF0-D4AC77D95B19}" presName="ConnectLineEnd1" presStyleLbl="lnNode1" presStyleIdx="4" presStyleCnt="5"/>
      <dgm:spPr/>
    </dgm:pt>
    <dgm:pt modelId="{58D594C1-3A00-4963-9E6C-FED454A90F7A}" type="pres">
      <dgm:prSet presAssocID="{6586A170-8336-49FE-9FF0-D4AC77D95B19}" presName="EmptyPane1" presStyleCnt="0"/>
      <dgm:spPr/>
    </dgm:pt>
  </dgm:ptLst>
  <dgm:cxnLst>
    <dgm:cxn modelId="{68B6978F-07C3-4482-ADCE-5BAB25E8BF57}" type="presOf" srcId="{5DA95C0A-A1DC-413D-BDF4-CBAD197E4673}" destId="{8D773160-09FB-488F-9480-F5B6D12C9C76}" srcOrd="0" destOrd="0" presId="urn:microsoft.com/office/officeart/2016/7/layout/RoundedRectangleTimeline"/>
    <dgm:cxn modelId="{832043E3-6B5E-4EDA-88B9-92054390AE7A}" type="presOf" srcId="{DF034DB3-CE68-4CB3-AA2C-C0D085B26BE8}" destId="{958A196E-1782-4620-B10F-80DB920F04BD}" srcOrd="0" destOrd="0" presId="urn:microsoft.com/office/officeart/2016/7/layout/RoundedRectangleTimeline"/>
    <dgm:cxn modelId="{8CDF6C45-50E4-4FEE-A8BF-B92BCC6D7BD6}" srcId="{407ABB1E-CB69-44E5-8079-DB7F5955D926}" destId="{1B072A47-3177-445C-BE6A-9D5989EAEA22}" srcOrd="3" destOrd="0" parTransId="{4AD654C6-117D-456C-8F73-9D88B6C3CA69}" sibTransId="{611D60A5-FEDD-4E70-A0F7-554031383763}"/>
    <dgm:cxn modelId="{17F6E48A-2A5C-4F50-82D4-A282DAE4F42E}" srcId="{1D42E346-F6FB-4880-9769-ADD02C578B5F}" destId="{31D257AA-603D-416F-8FB2-4A07D62C7F9E}" srcOrd="0" destOrd="0" parTransId="{3B247BF7-3078-46B6-841C-B3D46A3DBE55}" sibTransId="{8E998CC1-3A68-4D86-8932-7DF93F81814D}"/>
    <dgm:cxn modelId="{BAD40440-CB99-4180-A178-6154F8FC4EB1}" srcId="{5DA95C0A-A1DC-413D-BDF4-CBAD197E4673}" destId="{1D420285-2759-49CC-8CFF-EE5B957ABBF8}" srcOrd="0" destOrd="0" parTransId="{DCF52FFD-3585-453D-A3DF-FD15EAA34B3B}" sibTransId="{4575AF13-1485-4CE5-8E23-679A14844036}"/>
    <dgm:cxn modelId="{DE33BA09-F231-4377-A2F2-B2D22FF15755}" srcId="{407ABB1E-CB69-44E5-8079-DB7F5955D926}" destId="{5DA95C0A-A1DC-413D-BDF4-CBAD197E4673}" srcOrd="2" destOrd="0" parTransId="{3748892B-82BA-4A37-91DD-273EFF4A20F1}" sibTransId="{C1ABFCFD-878B-4AAF-BB24-024750031560}"/>
    <dgm:cxn modelId="{B91C06EE-862B-4F60-B820-E6A7F074435C}" type="presOf" srcId="{611E47AF-C61B-4BA4-844A-26AB3FDEEF30}" destId="{CDC07E97-4600-4D03-B9BD-8CBB1429A8A4}" srcOrd="0" destOrd="0" presId="urn:microsoft.com/office/officeart/2016/7/layout/RoundedRectangleTimeline"/>
    <dgm:cxn modelId="{51936038-8B59-4FCA-ACA4-DB69F4BB6542}" srcId="{6586A170-8336-49FE-9FF0-D4AC77D95B19}" destId="{7E778AAA-4786-4585-B46B-15D391FE7914}" srcOrd="0" destOrd="0" parTransId="{23E32EE7-341B-4AB1-A981-477EB7E13019}" sibTransId="{271C3B73-04EF-4ADF-B9B2-D8EAA9DECC7C}"/>
    <dgm:cxn modelId="{3B749ADC-920E-42F6-AD7D-2CEE780B7BC7}" srcId="{1B072A47-3177-445C-BE6A-9D5989EAEA22}" destId="{DF034DB3-CE68-4CB3-AA2C-C0D085B26BE8}" srcOrd="0" destOrd="0" parTransId="{2B376A2A-F502-46C9-B3E2-6CC842FEAABE}" sibTransId="{3792044F-E6FD-4B50-AAE6-E64A897BE8C0}"/>
    <dgm:cxn modelId="{C95E9621-1D01-4D97-BA86-CFF2EA99EF60}" type="presOf" srcId="{1B072A47-3177-445C-BE6A-9D5989EAEA22}" destId="{8116B8D1-AEF6-4205-AE61-A984544EA80D}" srcOrd="0" destOrd="0" presId="urn:microsoft.com/office/officeart/2016/7/layout/RoundedRectangleTimeline"/>
    <dgm:cxn modelId="{CA129D73-90A1-47FB-81DF-827877BD9920}" srcId="{611E47AF-C61B-4BA4-844A-26AB3FDEEF30}" destId="{2A6E2CEF-D93C-42CC-B4B8-FE4756FFBED7}" srcOrd="0" destOrd="0" parTransId="{338D5843-E3B6-4AFD-B725-9B085D79E8DE}" sibTransId="{AFC491B1-DCB5-4849-B107-08875D2F8F18}"/>
    <dgm:cxn modelId="{00372CB5-6481-4CBB-89CE-654F315867D0}" type="presOf" srcId="{7E778AAA-4786-4585-B46B-15D391FE7914}" destId="{37262F73-ED68-4706-8389-8C2AB57E4976}" srcOrd="0" destOrd="0" presId="urn:microsoft.com/office/officeart/2016/7/layout/RoundedRectangleTimeline"/>
    <dgm:cxn modelId="{07495C47-09F9-4475-8074-980D014056B5}" type="presOf" srcId="{1D420285-2759-49CC-8CFF-EE5B957ABBF8}" destId="{EA67225F-A8F7-42F2-A419-E7E0ABD1D482}" srcOrd="0" destOrd="0" presId="urn:microsoft.com/office/officeart/2016/7/layout/RoundedRectangleTimeline"/>
    <dgm:cxn modelId="{675A278C-091C-4BF9-B2FA-6F91E7552D54}" type="presOf" srcId="{407ABB1E-CB69-44E5-8079-DB7F5955D926}" destId="{BAB27934-7798-4C6B-9D13-96A3429369E9}" srcOrd="0" destOrd="0" presId="urn:microsoft.com/office/officeart/2016/7/layout/RoundedRectangleTimeline"/>
    <dgm:cxn modelId="{A7DCCB49-2C9B-4463-8D4D-A6DE08BD3AD0}" type="presOf" srcId="{2A6E2CEF-D93C-42CC-B4B8-FE4756FFBED7}" destId="{C92A5158-5CA8-48E7-AE89-D724D927F280}" srcOrd="0" destOrd="0" presId="urn:microsoft.com/office/officeart/2016/7/layout/RoundedRectangleTimeline"/>
    <dgm:cxn modelId="{45A9E409-E878-48F1-BA6A-D5A6A3507984}" srcId="{407ABB1E-CB69-44E5-8079-DB7F5955D926}" destId="{1D42E346-F6FB-4880-9769-ADD02C578B5F}" srcOrd="1" destOrd="0" parTransId="{F62778AA-580C-479D-8FE5-5B5E7069AB75}" sibTransId="{5E2EB3DE-59D3-4DA7-B4C7-BF4D2242D456}"/>
    <dgm:cxn modelId="{D9E82BC0-8753-4008-8FCC-EE2C514E4ECB}" type="presOf" srcId="{31D257AA-603D-416F-8FB2-4A07D62C7F9E}" destId="{E7BADB6E-6D9E-467A-9675-783204473889}" srcOrd="0" destOrd="0" presId="urn:microsoft.com/office/officeart/2016/7/layout/RoundedRectangleTimeline"/>
    <dgm:cxn modelId="{19564FD3-9555-4ACF-8413-DBE46FCAB590}" srcId="{407ABB1E-CB69-44E5-8079-DB7F5955D926}" destId="{611E47AF-C61B-4BA4-844A-26AB3FDEEF30}" srcOrd="0" destOrd="0" parTransId="{687DC825-000F-4F8F-9621-019450C2E1B4}" sibTransId="{8C1C84A3-A40E-46BD-8673-066A3E806E00}"/>
    <dgm:cxn modelId="{A505091F-7B51-4286-9508-CDA4173E4BEB}" type="presOf" srcId="{6586A170-8336-49FE-9FF0-D4AC77D95B19}" destId="{0D277E28-A922-4B99-B841-8FFFAD7DC155}" srcOrd="0" destOrd="0" presId="urn:microsoft.com/office/officeart/2016/7/layout/RoundedRectangleTimeline"/>
    <dgm:cxn modelId="{BC3B057F-729F-4C56-8E95-4D5C509710E2}" srcId="{407ABB1E-CB69-44E5-8079-DB7F5955D926}" destId="{6586A170-8336-49FE-9FF0-D4AC77D95B19}" srcOrd="4" destOrd="0" parTransId="{68734F2A-B49D-470B-94E9-B55A13F7CF60}" sibTransId="{1E292716-B605-472A-A7AF-6DC7AE4CE6CD}"/>
    <dgm:cxn modelId="{D5754BB8-9902-4134-9A48-571A93C446E5}" type="presOf" srcId="{1D42E346-F6FB-4880-9769-ADD02C578B5F}" destId="{05DF0148-0982-4E09-BE31-85605EC65C16}" srcOrd="0" destOrd="0" presId="urn:microsoft.com/office/officeart/2016/7/layout/RoundedRectangleTimeline"/>
    <dgm:cxn modelId="{9BA059AA-3B8C-46B6-BBD2-91FB9B32AC39}" type="presParOf" srcId="{BAB27934-7798-4C6B-9D13-96A3429369E9}" destId="{7C2236FA-89E4-486C-BCEA-2986FDD017B1}" srcOrd="0" destOrd="0" presId="urn:microsoft.com/office/officeart/2016/7/layout/RoundedRectangleTimeline"/>
    <dgm:cxn modelId="{C01E5861-9C37-4E15-87DC-B88C5BF75FCB}" type="presParOf" srcId="{7C2236FA-89E4-486C-BCEA-2986FDD017B1}" destId="{CDC07E97-4600-4D03-B9BD-8CBB1429A8A4}" srcOrd="0" destOrd="0" presId="urn:microsoft.com/office/officeart/2016/7/layout/RoundedRectangleTimeline"/>
    <dgm:cxn modelId="{DDF792EB-FC8E-41C3-81F2-964D15CA861D}" type="presParOf" srcId="{7C2236FA-89E4-486C-BCEA-2986FDD017B1}" destId="{C92A5158-5CA8-48E7-AE89-D724D927F280}" srcOrd="1" destOrd="0" presId="urn:microsoft.com/office/officeart/2016/7/layout/RoundedRectangleTimeline"/>
    <dgm:cxn modelId="{63B21AB6-8824-48A8-8BD1-10EA93D08DE7}" type="presParOf" srcId="{7C2236FA-89E4-486C-BCEA-2986FDD017B1}" destId="{B394A009-EA88-4A3D-AB16-8FED72B9C989}" srcOrd="2" destOrd="0" presId="urn:microsoft.com/office/officeart/2016/7/layout/RoundedRectangleTimeline"/>
    <dgm:cxn modelId="{0CB128FC-3130-48C5-965D-218D1481590E}" type="presParOf" srcId="{7C2236FA-89E4-486C-BCEA-2986FDD017B1}" destId="{E252AFBA-CFBC-4AA6-82C7-C7221C29AAFE}" srcOrd="3" destOrd="0" presId="urn:microsoft.com/office/officeart/2016/7/layout/RoundedRectangleTimeline"/>
    <dgm:cxn modelId="{EEAE3502-F6D7-4F78-AA9F-7E1C0FAED465}" type="presParOf" srcId="{7C2236FA-89E4-486C-BCEA-2986FDD017B1}" destId="{F21E255C-F575-4036-A3D2-304FFD57BB03}" srcOrd="4" destOrd="0" presId="urn:microsoft.com/office/officeart/2016/7/layout/RoundedRectangleTimeline"/>
    <dgm:cxn modelId="{EEEB6303-732F-4928-96DA-31CA3A6AD316}" type="presParOf" srcId="{BAB27934-7798-4C6B-9D13-96A3429369E9}" destId="{839613B2-2A58-4090-A1E2-4CA6DDA6BD74}" srcOrd="1" destOrd="0" presId="urn:microsoft.com/office/officeart/2016/7/layout/RoundedRectangleTimeline"/>
    <dgm:cxn modelId="{B8B557D1-1E26-414A-B87E-FD810B32F3D0}" type="presParOf" srcId="{BAB27934-7798-4C6B-9D13-96A3429369E9}" destId="{1BBB889C-151B-43D8-9766-99A3D36579ED}" srcOrd="2" destOrd="0" presId="urn:microsoft.com/office/officeart/2016/7/layout/RoundedRectangleTimeline"/>
    <dgm:cxn modelId="{94CD2746-093C-402B-90E7-1254551C1571}" type="presParOf" srcId="{1BBB889C-151B-43D8-9766-99A3D36579ED}" destId="{05DF0148-0982-4E09-BE31-85605EC65C16}" srcOrd="0" destOrd="0" presId="urn:microsoft.com/office/officeart/2016/7/layout/RoundedRectangleTimeline"/>
    <dgm:cxn modelId="{5A1D6156-C9F8-4541-933D-54DF8DE6441C}" type="presParOf" srcId="{1BBB889C-151B-43D8-9766-99A3D36579ED}" destId="{E7BADB6E-6D9E-467A-9675-783204473889}" srcOrd="1" destOrd="0" presId="urn:microsoft.com/office/officeart/2016/7/layout/RoundedRectangleTimeline"/>
    <dgm:cxn modelId="{ADB18921-718C-4612-9921-DE4F1430F1EA}" type="presParOf" srcId="{1BBB889C-151B-43D8-9766-99A3D36579ED}" destId="{CB39EC28-6B8E-43F8-B67A-F3A74EC6EB56}" srcOrd="2" destOrd="0" presId="urn:microsoft.com/office/officeart/2016/7/layout/RoundedRectangleTimeline"/>
    <dgm:cxn modelId="{A95F7E6C-0430-4B7A-B00D-46CA2803FF2D}" type="presParOf" srcId="{1BBB889C-151B-43D8-9766-99A3D36579ED}" destId="{405743C9-CB32-44B7-919A-B4E96DC49C64}" srcOrd="3" destOrd="0" presId="urn:microsoft.com/office/officeart/2016/7/layout/RoundedRectangleTimeline"/>
    <dgm:cxn modelId="{030EA455-34A9-4326-B7EF-E347A844DA2A}" type="presParOf" srcId="{1BBB889C-151B-43D8-9766-99A3D36579ED}" destId="{EFDBA590-6F74-480E-AE6C-FDE6830F4E12}" srcOrd="4" destOrd="0" presId="urn:microsoft.com/office/officeart/2016/7/layout/RoundedRectangleTimeline"/>
    <dgm:cxn modelId="{5A7B9063-9F4C-48C7-B0F8-3F05A08B0574}" type="presParOf" srcId="{BAB27934-7798-4C6B-9D13-96A3429369E9}" destId="{3496D6F4-C21E-4A35-9682-E35E1A6F118E}" srcOrd="3" destOrd="0" presId="urn:microsoft.com/office/officeart/2016/7/layout/RoundedRectangleTimeline"/>
    <dgm:cxn modelId="{FC3E37A0-D907-4CC8-AABE-31B922E18B5D}" type="presParOf" srcId="{BAB27934-7798-4C6B-9D13-96A3429369E9}" destId="{96696094-5DF1-4009-B581-E3D098A17D5B}" srcOrd="4" destOrd="0" presId="urn:microsoft.com/office/officeart/2016/7/layout/RoundedRectangleTimeline"/>
    <dgm:cxn modelId="{D82BA10E-8653-4357-9C89-553020E3805A}" type="presParOf" srcId="{96696094-5DF1-4009-B581-E3D098A17D5B}" destId="{8D773160-09FB-488F-9480-F5B6D12C9C76}" srcOrd="0" destOrd="0" presId="urn:microsoft.com/office/officeart/2016/7/layout/RoundedRectangleTimeline"/>
    <dgm:cxn modelId="{84E6FD3B-369C-442D-872D-80A6550BA7BD}" type="presParOf" srcId="{96696094-5DF1-4009-B581-E3D098A17D5B}" destId="{EA67225F-A8F7-42F2-A419-E7E0ABD1D482}" srcOrd="1" destOrd="0" presId="urn:microsoft.com/office/officeart/2016/7/layout/RoundedRectangleTimeline"/>
    <dgm:cxn modelId="{463B3475-E3D9-49EC-8494-A4ED7C94945B}" type="presParOf" srcId="{96696094-5DF1-4009-B581-E3D098A17D5B}" destId="{E0ADD0DF-18FE-4902-8615-2AB5C906B9D1}" srcOrd="2" destOrd="0" presId="urn:microsoft.com/office/officeart/2016/7/layout/RoundedRectangleTimeline"/>
    <dgm:cxn modelId="{4C256041-2F1C-427B-BE4F-1B95BB9032F7}" type="presParOf" srcId="{96696094-5DF1-4009-B581-E3D098A17D5B}" destId="{5897CDCF-4574-4C80-83DA-311E9BFFBC74}" srcOrd="3" destOrd="0" presId="urn:microsoft.com/office/officeart/2016/7/layout/RoundedRectangleTimeline"/>
    <dgm:cxn modelId="{3A8132DE-BFAE-4B12-81A5-BEE02BF25F39}" type="presParOf" srcId="{96696094-5DF1-4009-B581-E3D098A17D5B}" destId="{C7B60790-7300-4C3C-90AD-54288F4DF4EA}" srcOrd="4" destOrd="0" presId="urn:microsoft.com/office/officeart/2016/7/layout/RoundedRectangleTimeline"/>
    <dgm:cxn modelId="{E4830D71-7CEC-47ED-B9D3-95ADF9910B9C}" type="presParOf" srcId="{BAB27934-7798-4C6B-9D13-96A3429369E9}" destId="{542EB356-4C6E-4706-A190-FB0F3DD3E025}" srcOrd="5" destOrd="0" presId="urn:microsoft.com/office/officeart/2016/7/layout/RoundedRectangleTimeline"/>
    <dgm:cxn modelId="{1F881483-D1AF-4D05-8D90-9768B63F25FE}" type="presParOf" srcId="{BAB27934-7798-4C6B-9D13-96A3429369E9}" destId="{57C19B42-1F44-4540-BE26-17AFD755D746}" srcOrd="6" destOrd="0" presId="urn:microsoft.com/office/officeart/2016/7/layout/RoundedRectangleTimeline"/>
    <dgm:cxn modelId="{FCC2D547-8017-473B-A365-19F556290CFA}" type="presParOf" srcId="{57C19B42-1F44-4540-BE26-17AFD755D746}" destId="{8116B8D1-AEF6-4205-AE61-A984544EA80D}" srcOrd="0" destOrd="0" presId="urn:microsoft.com/office/officeart/2016/7/layout/RoundedRectangleTimeline"/>
    <dgm:cxn modelId="{163821F2-A5E1-4756-AA10-0DA52972B126}" type="presParOf" srcId="{57C19B42-1F44-4540-BE26-17AFD755D746}" destId="{958A196E-1782-4620-B10F-80DB920F04BD}" srcOrd="1" destOrd="0" presId="urn:microsoft.com/office/officeart/2016/7/layout/RoundedRectangleTimeline"/>
    <dgm:cxn modelId="{75CDF30F-EC80-48DC-9CD2-91F5A34522F0}" type="presParOf" srcId="{57C19B42-1F44-4540-BE26-17AFD755D746}" destId="{44752D4B-1BD2-4135-A666-D596E2FEDEA6}" srcOrd="2" destOrd="0" presId="urn:microsoft.com/office/officeart/2016/7/layout/RoundedRectangleTimeline"/>
    <dgm:cxn modelId="{B9478D56-A308-4FE6-9A66-308D5A044D10}" type="presParOf" srcId="{57C19B42-1F44-4540-BE26-17AFD755D746}" destId="{D0E03610-8977-4F7F-AE44-D2A4F9294CF2}" srcOrd="3" destOrd="0" presId="urn:microsoft.com/office/officeart/2016/7/layout/RoundedRectangleTimeline"/>
    <dgm:cxn modelId="{CF15E6E8-32D4-43BD-8A53-36937B277F8F}" type="presParOf" srcId="{57C19B42-1F44-4540-BE26-17AFD755D746}" destId="{D4B09E45-2D56-4795-A956-7B270BB40116}" srcOrd="4" destOrd="0" presId="urn:microsoft.com/office/officeart/2016/7/layout/RoundedRectangleTimeline"/>
    <dgm:cxn modelId="{ED596F83-C17D-4A0A-855C-B1ED20262EDC}" type="presParOf" srcId="{BAB27934-7798-4C6B-9D13-96A3429369E9}" destId="{4B09E4F4-6F5A-4202-9ADE-96A6416925A3}" srcOrd="7" destOrd="0" presId="urn:microsoft.com/office/officeart/2016/7/layout/RoundedRectangleTimeline"/>
    <dgm:cxn modelId="{8CB9B7B0-1F55-45A3-AA34-6DCACEF57CB4}" type="presParOf" srcId="{BAB27934-7798-4C6B-9D13-96A3429369E9}" destId="{ACB4A729-D17F-47A6-B0A7-86DDEF252499}" srcOrd="8" destOrd="0" presId="urn:microsoft.com/office/officeart/2016/7/layout/RoundedRectangleTimeline"/>
    <dgm:cxn modelId="{C45EFAEE-17AB-468A-9384-10D6FE07E745}" type="presParOf" srcId="{ACB4A729-D17F-47A6-B0A7-86DDEF252499}" destId="{0D277E28-A922-4B99-B841-8FFFAD7DC155}" srcOrd="0" destOrd="0" presId="urn:microsoft.com/office/officeart/2016/7/layout/RoundedRectangleTimeline"/>
    <dgm:cxn modelId="{3C8F5EAA-86B9-48E3-AEA2-43E370F22BD2}" type="presParOf" srcId="{ACB4A729-D17F-47A6-B0A7-86DDEF252499}" destId="{37262F73-ED68-4706-8389-8C2AB57E4976}" srcOrd="1" destOrd="0" presId="urn:microsoft.com/office/officeart/2016/7/layout/RoundedRectangleTimeline"/>
    <dgm:cxn modelId="{F59FCDE9-3320-4B70-962F-CC8F39DFBE90}" type="presParOf" srcId="{ACB4A729-D17F-47A6-B0A7-86DDEF252499}" destId="{91C373F7-FC28-46CD-95E7-26EBCB5F4095}" srcOrd="2" destOrd="0" presId="urn:microsoft.com/office/officeart/2016/7/layout/RoundedRectangleTimeline"/>
    <dgm:cxn modelId="{AFB4CAFF-3A84-4E94-8A0E-72279C2D906E}" type="presParOf" srcId="{ACB4A729-D17F-47A6-B0A7-86DDEF252499}" destId="{FD9C7532-F74A-45A9-A6E0-CD8F614FE410}" srcOrd="3" destOrd="0" presId="urn:microsoft.com/office/officeart/2016/7/layout/RoundedRectangleTimeline"/>
    <dgm:cxn modelId="{18B5FD65-9B82-476F-A38D-F461EC6622A4}" type="presParOf" srcId="{ACB4A729-D17F-47A6-B0A7-86DDEF252499}" destId="{58D594C1-3A00-4963-9E6C-FED454A90F7A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07E97-4600-4D03-B9BD-8CBB1429A8A4}">
      <dsp:nvSpPr>
        <dsp:cNvPr id="0" name=""/>
        <dsp:cNvSpPr/>
      </dsp:nvSpPr>
      <dsp:spPr>
        <a:xfrm rot="16200000">
          <a:off x="579345" y="1969350"/>
          <a:ext cx="492760" cy="988899"/>
        </a:xfrm>
        <a:prstGeom prst="round2Same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2015 г.</a:t>
          </a:r>
        </a:p>
      </dsp:txBody>
      <dsp:txXfrm rot="5400000">
        <a:off x="355331" y="2241475"/>
        <a:ext cx="964844" cy="444650"/>
      </dsp:txXfrm>
    </dsp:sp>
    <dsp:sp modelId="{C92A5158-5CA8-48E7-AE89-D724D927F280}">
      <dsp:nvSpPr>
        <dsp:cNvPr id="0" name=""/>
        <dsp:cNvSpPr/>
      </dsp:nvSpPr>
      <dsp:spPr>
        <a:xfrm>
          <a:off x="1642" y="0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14300" numCol="1" spcCol="1270" rtlCol="0" anchor="b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Cyrl-AZ" sz="1500" kern="1200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sp:txBody>
      <dsp:txXfrm>
        <a:off x="1642" y="0"/>
        <a:ext cx="1648166" cy="1724660"/>
      </dsp:txXfrm>
    </dsp:sp>
    <dsp:sp modelId="{B394A009-EA88-4A3D-AB16-8FED72B9C989}">
      <dsp:nvSpPr>
        <dsp:cNvPr id="0" name=""/>
        <dsp:cNvSpPr/>
      </dsp:nvSpPr>
      <dsp:spPr>
        <a:xfrm>
          <a:off x="825725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2AFBA-CFBC-4AA6-82C7-C7221C29AAFE}">
      <dsp:nvSpPr>
        <dsp:cNvPr id="0" name=""/>
        <dsp:cNvSpPr/>
      </dsp:nvSpPr>
      <dsp:spPr>
        <a:xfrm>
          <a:off x="776449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F0148-0982-4E09-BE31-85605EC65C16}">
      <dsp:nvSpPr>
        <dsp:cNvPr id="0" name=""/>
        <dsp:cNvSpPr/>
      </dsp:nvSpPr>
      <dsp:spPr>
        <a:xfrm>
          <a:off x="1320175" y="2217419"/>
          <a:ext cx="988899" cy="492760"/>
        </a:xfrm>
        <a:prstGeom prst="rect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2016 г.</a:t>
          </a:r>
        </a:p>
      </dsp:txBody>
      <dsp:txXfrm>
        <a:off x="1320175" y="2217419"/>
        <a:ext cx="988899" cy="492760"/>
      </dsp:txXfrm>
    </dsp:sp>
    <dsp:sp modelId="{E7BADB6E-6D9E-467A-9675-783204473889}">
      <dsp:nvSpPr>
        <dsp:cNvPr id="0" name=""/>
        <dsp:cNvSpPr/>
      </dsp:nvSpPr>
      <dsp:spPr>
        <a:xfrm>
          <a:off x="990542" y="3202939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0" numCol="1" spcCol="1270" rtlCol="0" anchor="t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Cyrl-AZ" sz="1500" kern="1200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sp:txBody>
      <dsp:txXfrm>
        <a:off x="990542" y="3202939"/>
        <a:ext cx="1648166" cy="1724660"/>
      </dsp:txXfrm>
    </dsp:sp>
    <dsp:sp modelId="{CB39EC28-6B8E-43F8-B67A-F3A74EC6EB56}">
      <dsp:nvSpPr>
        <dsp:cNvPr id="0" name=""/>
        <dsp:cNvSpPr/>
      </dsp:nvSpPr>
      <dsp:spPr>
        <a:xfrm>
          <a:off x="1814625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43C9-CB32-44B7-919A-B4E96DC49C64}">
      <dsp:nvSpPr>
        <dsp:cNvPr id="0" name=""/>
        <dsp:cNvSpPr/>
      </dsp:nvSpPr>
      <dsp:spPr>
        <a:xfrm>
          <a:off x="1765349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73160-09FB-488F-9480-F5B6D12C9C76}">
      <dsp:nvSpPr>
        <dsp:cNvPr id="0" name=""/>
        <dsp:cNvSpPr/>
      </dsp:nvSpPr>
      <dsp:spPr>
        <a:xfrm>
          <a:off x="2309075" y="2217419"/>
          <a:ext cx="988899" cy="492760"/>
        </a:xfrm>
        <a:prstGeom prst="rect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2017 г.</a:t>
          </a:r>
        </a:p>
      </dsp:txBody>
      <dsp:txXfrm>
        <a:off x="2309075" y="2217419"/>
        <a:ext cx="988899" cy="492760"/>
      </dsp:txXfrm>
    </dsp:sp>
    <dsp:sp modelId="{EA67225F-A8F7-42F2-A419-E7E0ABD1D482}">
      <dsp:nvSpPr>
        <dsp:cNvPr id="0" name=""/>
        <dsp:cNvSpPr/>
      </dsp:nvSpPr>
      <dsp:spPr>
        <a:xfrm>
          <a:off x="1979441" y="0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14300" numCol="1" spcCol="1270" rtlCol="0" anchor="b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Cyrl-AZ" sz="1500" kern="1200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sp:txBody>
      <dsp:txXfrm>
        <a:off x="1979441" y="0"/>
        <a:ext cx="1648166" cy="1724660"/>
      </dsp:txXfrm>
    </dsp:sp>
    <dsp:sp modelId="{E0ADD0DF-18FE-4902-8615-2AB5C906B9D1}">
      <dsp:nvSpPr>
        <dsp:cNvPr id="0" name=""/>
        <dsp:cNvSpPr/>
      </dsp:nvSpPr>
      <dsp:spPr>
        <a:xfrm>
          <a:off x="2803524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7CDCF-4574-4C80-83DA-311E9BFFBC74}">
      <dsp:nvSpPr>
        <dsp:cNvPr id="0" name=""/>
        <dsp:cNvSpPr/>
      </dsp:nvSpPr>
      <dsp:spPr>
        <a:xfrm>
          <a:off x="2754248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16B8D1-AEF6-4205-AE61-A984544EA80D}">
      <dsp:nvSpPr>
        <dsp:cNvPr id="0" name=""/>
        <dsp:cNvSpPr/>
      </dsp:nvSpPr>
      <dsp:spPr>
        <a:xfrm>
          <a:off x="3297974" y="2217419"/>
          <a:ext cx="988899" cy="492760"/>
        </a:xfrm>
        <a:prstGeom prst="rect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2018 г.</a:t>
          </a:r>
        </a:p>
      </dsp:txBody>
      <dsp:txXfrm>
        <a:off x="3297974" y="2217419"/>
        <a:ext cx="988899" cy="492760"/>
      </dsp:txXfrm>
    </dsp:sp>
    <dsp:sp modelId="{958A196E-1782-4620-B10F-80DB920F04BD}">
      <dsp:nvSpPr>
        <dsp:cNvPr id="0" name=""/>
        <dsp:cNvSpPr/>
      </dsp:nvSpPr>
      <dsp:spPr>
        <a:xfrm>
          <a:off x="2968341" y="3202939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0" numCol="1" spcCol="1270" rtlCol="0" anchor="t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Cyrl-AZ" sz="1500" kern="1200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sp:txBody>
      <dsp:txXfrm>
        <a:off x="2968341" y="3202939"/>
        <a:ext cx="1648166" cy="1724660"/>
      </dsp:txXfrm>
    </dsp:sp>
    <dsp:sp modelId="{44752D4B-1BD2-4135-A666-D596E2FEDEA6}">
      <dsp:nvSpPr>
        <dsp:cNvPr id="0" name=""/>
        <dsp:cNvSpPr/>
      </dsp:nvSpPr>
      <dsp:spPr>
        <a:xfrm>
          <a:off x="3792424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3610-8977-4F7F-AE44-D2A4F9294CF2}">
      <dsp:nvSpPr>
        <dsp:cNvPr id="0" name=""/>
        <dsp:cNvSpPr/>
      </dsp:nvSpPr>
      <dsp:spPr>
        <a:xfrm>
          <a:off x="3743148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277E28-A922-4B99-B841-8FFFAD7DC155}">
      <dsp:nvSpPr>
        <dsp:cNvPr id="0" name=""/>
        <dsp:cNvSpPr/>
      </dsp:nvSpPr>
      <dsp:spPr>
        <a:xfrm rot="5400000">
          <a:off x="4534944" y="1969350"/>
          <a:ext cx="492760" cy="988899"/>
        </a:xfrm>
        <a:prstGeom prst="round2SameRect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2019 г.</a:t>
          </a:r>
        </a:p>
      </dsp:txBody>
      <dsp:txXfrm rot="-5400000">
        <a:off x="4286875" y="2241475"/>
        <a:ext cx="964844" cy="444650"/>
      </dsp:txXfrm>
    </dsp:sp>
    <dsp:sp modelId="{37262F73-ED68-4706-8389-8C2AB57E4976}">
      <dsp:nvSpPr>
        <dsp:cNvPr id="0" name=""/>
        <dsp:cNvSpPr/>
      </dsp:nvSpPr>
      <dsp:spPr>
        <a:xfrm>
          <a:off x="3957241" y="0"/>
          <a:ext cx="1648166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14300" numCol="1" spcCol="1270" rtlCol="0" anchor="b" anchorCtr="1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Cyrl-AZ" sz="1500" kern="1200" noProof="1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  <a:r>
            <a:rPr lang="ru-RU" sz="1500" kern="1200" noProof="1">
              <a:latin typeface="Calibri" panose="020F0502020204030204" pitchFamily="34" charset="0"/>
              <a:cs typeface="Calibri" panose="020F0502020204030204" pitchFamily="34" charset="0"/>
            </a:rPr>
            <a:t> lorem ipsum dolor sit amet</a:t>
          </a:r>
        </a:p>
      </dsp:txBody>
      <dsp:txXfrm>
        <a:off x="3957241" y="0"/>
        <a:ext cx="1648166" cy="1724660"/>
      </dsp:txXfrm>
    </dsp:sp>
    <dsp:sp modelId="{91C373F7-FC28-46CD-95E7-26EBCB5F4095}">
      <dsp:nvSpPr>
        <dsp:cNvPr id="0" name=""/>
        <dsp:cNvSpPr/>
      </dsp:nvSpPr>
      <dsp:spPr>
        <a:xfrm>
          <a:off x="4781324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C7532-F74A-45A9-A6E0-CD8F614FE410}">
      <dsp:nvSpPr>
        <dsp:cNvPr id="0" name=""/>
        <dsp:cNvSpPr/>
      </dsp:nvSpPr>
      <dsp:spPr>
        <a:xfrm>
          <a:off x="4732048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Временная шкала со скругленными прямоугольниками"/>
  <dgm:desc val="Используется для отображения списка событий в хронологическом порядке. Невидимое поле содержит описание, а дата отображается в прямоугольниках, кроме первого и последнего узла, у которых углы прямоугольника скруглены. В ней может содержаться большое количество текста с длинным описательным форматом даты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 xmlns="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 xmlns="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17.01.2022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17.01.2022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en-US" noProof="1" smtClean="0">
                <a:solidFill>
                  <a:schemeClr val="tx1"/>
                </a:solidFill>
              </a:rPr>
              <a:t>pymogus</a:t>
            </a: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8749" y="4153037"/>
            <a:ext cx="2134501" cy="1765623"/>
          </a:xfrm>
        </p:spPr>
        <p:txBody>
          <a:bodyPr rtlCol="0">
            <a:normAutofit fontScale="92500"/>
          </a:bodyPr>
          <a:lstStyle/>
          <a:p>
            <a:pPr algn="l" rtl="0"/>
            <a:r>
              <a:rPr lang="ru-RU" noProof="1" smtClean="0">
                <a:solidFill>
                  <a:srgbClr val="FFFFFF"/>
                </a:solidFill>
              </a:rPr>
              <a:t>Выполнили</a:t>
            </a:r>
            <a:r>
              <a:rPr lang="en-US" noProof="1" smtClean="0">
                <a:solidFill>
                  <a:srgbClr val="FFFFFF"/>
                </a:solidFill>
              </a:rPr>
              <a:t>:</a:t>
            </a:r>
          </a:p>
          <a:p>
            <a:pPr algn="l" rtl="0"/>
            <a:r>
              <a:rPr lang="ru-RU" noProof="1" smtClean="0">
                <a:solidFill>
                  <a:srgbClr val="FFFFFF"/>
                </a:solidFill>
              </a:rPr>
              <a:t>Морозов Григорий</a:t>
            </a:r>
          </a:p>
          <a:p>
            <a:pPr algn="l" rtl="0"/>
            <a:r>
              <a:rPr lang="ru-RU" noProof="1" smtClean="0">
                <a:solidFill>
                  <a:srgbClr val="FFFFFF"/>
                </a:solidFill>
              </a:rPr>
              <a:t>Плесский Илья</a:t>
            </a:r>
          </a:p>
          <a:p>
            <a:pPr algn="l" rtl="0"/>
            <a:r>
              <a:rPr lang="ru-RU" noProof="1" smtClean="0">
                <a:solidFill>
                  <a:srgbClr val="FFFFFF"/>
                </a:solidFill>
              </a:rPr>
              <a:t>Лобков Антон</a:t>
            </a:r>
            <a:endParaRPr lang="ru-RU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2265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сервера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55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266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Использованные технологии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31136" y="241601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p</a:t>
            </a:r>
            <a:r>
              <a:rPr lang="en-US" sz="3600" dirty="0" err="1" smtClean="0">
                <a:solidFill>
                  <a:schemeClr val="bg1"/>
                </a:solidFill>
              </a:rPr>
              <a:t>ygame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p</a:t>
            </a:r>
            <a:r>
              <a:rPr lang="en-US" sz="3600" dirty="0" smtClean="0">
                <a:solidFill>
                  <a:schemeClr val="bg1"/>
                </a:solidFill>
              </a:rPr>
              <a:t>ickle</a:t>
            </a:r>
          </a:p>
          <a:p>
            <a:r>
              <a:rPr lang="en-US" sz="3600" dirty="0">
                <a:solidFill>
                  <a:schemeClr val="bg1"/>
                </a:solidFill>
              </a:rPr>
              <a:t>s</a:t>
            </a:r>
            <a:r>
              <a:rPr lang="en-US" sz="3600" dirty="0" smtClean="0">
                <a:solidFill>
                  <a:schemeClr val="bg1"/>
                </a:solidFill>
              </a:rPr>
              <a:t>ocket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e</a:t>
            </a:r>
            <a:r>
              <a:rPr lang="en-US" sz="3600" dirty="0" err="1" smtClean="0">
                <a:solidFill>
                  <a:schemeClr val="bg1"/>
                </a:solidFill>
              </a:rPr>
              <a:t>num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s</a:t>
            </a:r>
            <a:r>
              <a:rPr lang="en-US" sz="3600" dirty="0" smtClean="0">
                <a:solidFill>
                  <a:schemeClr val="bg1"/>
                </a:solidFill>
              </a:rPr>
              <a:t>qlite3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w</a:t>
            </a:r>
            <a:r>
              <a:rPr lang="en-US" sz="3600" dirty="0" err="1" smtClean="0">
                <a:solidFill>
                  <a:schemeClr val="bg1"/>
                </a:solidFill>
              </a:rPr>
              <a:t>inreg</a:t>
            </a:r>
            <a:endParaRPr lang="en-US" sz="3600" dirty="0" smtClean="0">
              <a:solidFill>
                <a:schemeClr val="bg1"/>
              </a:solidFill>
            </a:endParaRPr>
          </a:p>
          <a:p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265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5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 fontScale="90000"/>
          </a:bodyPr>
          <a:lstStyle/>
          <a:p>
            <a:r>
              <a:rPr lang="ru-RU" noProof="1">
                <a:solidFill>
                  <a:schemeClr val="bg1"/>
                </a:solidFill>
              </a:rPr>
              <a:t>Временная шкала Lorem Ipsum Dolor</a:t>
            </a:r>
          </a:p>
        </p:txBody>
      </p:sp>
      <p:graphicFrame>
        <p:nvGraphicFramePr>
          <p:cNvPr id="17" name="Объект 2" descr="Графический элемент SmartArt в виде временной шкалы">
            <a:extLst>
              <a:ext uri="{FF2B5EF4-FFF2-40B4-BE49-F238E27FC236}">
                <a16:creationId xmlns:a16="http://schemas.microsoft.com/office/drawing/2014/main" id="{662D6D54-7197-47D2-9945-0EBFD0CAF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239323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4" y="-11118"/>
            <a:ext cx="12192000" cy="68691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31137" y="2596480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Создать игру </a:t>
            </a:r>
            <a:r>
              <a:rPr lang="en-US" sz="2400" dirty="0" smtClean="0">
                <a:solidFill>
                  <a:schemeClr val="bg1"/>
                </a:solidFill>
              </a:rPr>
              <a:t>Among Us</a:t>
            </a:r>
            <a:r>
              <a:rPr lang="ru-RU" sz="2400" dirty="0" smtClean="0">
                <a:solidFill>
                  <a:schemeClr val="bg1"/>
                </a:solidFill>
              </a:rPr>
              <a:t> на </a:t>
            </a:r>
            <a:r>
              <a:rPr lang="en-US" sz="2400" dirty="0" smtClean="0">
                <a:solidFill>
                  <a:schemeClr val="bg1"/>
                </a:solidFill>
              </a:rPr>
              <a:t>python</a:t>
            </a:r>
            <a:r>
              <a:rPr lang="ru-RU" sz="2400" dirty="0" smtClean="0">
                <a:solidFill>
                  <a:schemeClr val="bg1"/>
                </a:solidFill>
              </a:rPr>
              <a:t> с использованием библиотеки </a:t>
            </a:r>
            <a:r>
              <a:rPr lang="en-US" sz="2400" dirty="0" err="1" smtClean="0">
                <a:solidFill>
                  <a:schemeClr val="bg1"/>
                </a:solidFill>
              </a:rPr>
              <a:t>pygame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Возможность играть онлайн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Иметь аккаунт с системой регистрации и автоматического входа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Подсчёт рейтинга игрока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7" y="0"/>
            <a:ext cx="12192000" cy="68691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203" y="2232083"/>
            <a:ext cx="5860473" cy="32965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231136" y="2232083"/>
            <a:ext cx="342305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Кнопки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 Выход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</a:rPr>
              <a:t>Настройки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Играть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Информация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Рейтинг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Аккаунт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266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21269" y="209152"/>
            <a:ext cx="7729728" cy="1188720"/>
          </a:xfrm>
        </p:spPr>
        <p:txBody>
          <a:bodyPr/>
          <a:lstStyle/>
          <a:p>
            <a:r>
              <a:rPr lang="ru-RU" dirty="0" smtClean="0"/>
              <a:t>страницы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31136" y="24160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8" y="1486106"/>
            <a:ext cx="4435070" cy="2506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80" y="1486106"/>
            <a:ext cx="4233507" cy="25061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64" y="4062805"/>
            <a:ext cx="4139738" cy="23999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84281" y="4033622"/>
            <a:ext cx="2047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Таблица рейтинга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27940" y="6459192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Об авторах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668371" y="3953077"/>
            <a:ext cx="2991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Правила игры и управление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7" y="-11118"/>
            <a:ext cx="12192000" cy="68691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Меню настроек</a:t>
            </a:r>
            <a:endParaRPr lang="ru-RU" dirty="0"/>
          </a:p>
        </p:txBody>
      </p:sp>
      <p:pic>
        <p:nvPicPr>
          <p:cNvPr id="6" name="pause_men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1136" y="2283024"/>
            <a:ext cx="7729728" cy="39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266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Регистрация и авторизация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31136" y="24160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3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1136" y="2153412"/>
            <a:ext cx="7729728" cy="424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15" y="0"/>
            <a:ext cx="12266815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Выполнение заданий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7" y="2400508"/>
            <a:ext cx="3025278" cy="170171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66" y="2487844"/>
            <a:ext cx="2896525" cy="16292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791" y="2400508"/>
            <a:ext cx="3078109" cy="17314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66" y="4410736"/>
            <a:ext cx="2896525" cy="16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266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игрового события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31136" y="24160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119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клиента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61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Посылка</Template>
  <TotalTime>0</TotalTime>
  <Words>122</Words>
  <Application>Microsoft Office PowerPoint</Application>
  <PresentationFormat>Широкоэкранный</PresentationFormat>
  <Paragraphs>49</Paragraphs>
  <Slides>13</Slides>
  <Notes>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Gill Sans MT</vt:lpstr>
      <vt:lpstr>Посылка</vt:lpstr>
      <vt:lpstr>pymogus</vt:lpstr>
      <vt:lpstr>Идея проекта</vt:lpstr>
      <vt:lpstr>Главная страница</vt:lpstr>
      <vt:lpstr>страницы</vt:lpstr>
      <vt:lpstr>Игровое Меню настроек</vt:lpstr>
      <vt:lpstr>Регистрация и авторизация</vt:lpstr>
      <vt:lpstr>Выполнение заданий</vt:lpstr>
      <vt:lpstr>Пример игрового события</vt:lpstr>
      <vt:lpstr>Структура клиента</vt:lpstr>
      <vt:lpstr>Структура сервера</vt:lpstr>
      <vt:lpstr>Использованные технологии</vt:lpstr>
      <vt:lpstr>заключение</vt:lpstr>
      <vt:lpstr>Временная шкала Lorem Ipsum Dolor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2022-01-16T23:13:34Z</dcterms:created>
  <dcterms:modified xsi:type="dcterms:W3CDTF">2022-01-17T00:10:12Z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